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CEF8"/>
    <a:srgbClr val="092E6D"/>
    <a:srgbClr val="E6F1FF"/>
    <a:srgbClr val="F8C7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91" autoAdjust="0"/>
    <p:restoredTop sz="94660"/>
  </p:normalViewPr>
  <p:slideViewPr>
    <p:cSldViewPr snapToGrid="0">
      <p:cViewPr>
        <p:scale>
          <a:sx n="79" d="100"/>
          <a:sy n="79" d="100"/>
        </p:scale>
        <p:origin x="2789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26/3/2025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30020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26/3/2025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53268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26/3/2025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29379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26/3/2025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32392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26/3/2025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48008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26/3/2025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70840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26/3/2025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28453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26/3/2025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82210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26/3/2025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18930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26/3/2025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37359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26/3/2025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8938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831C3-1576-4E77-9836-2E2CFB4C3D47}" type="datetimeFigureOut">
              <a:rPr lang="es-AR" smtClean="0"/>
              <a:t>26/3/2025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3232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33">
            <a:extLst>
              <a:ext uri="{FF2B5EF4-FFF2-40B4-BE49-F238E27FC236}">
                <a16:creationId xmlns:a16="http://schemas.microsoft.com/office/drawing/2014/main" id="{ABFA4AC8-FDCB-4539-8414-3D8FEA4BD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030" y="1326597"/>
            <a:ext cx="2379197" cy="7231651"/>
          </a:xfrm>
          <a:prstGeom prst="rect">
            <a:avLst/>
          </a:prstGeom>
          <a:solidFill>
            <a:srgbClr val="F4F1E9"/>
          </a:solidFill>
          <a:ln w="9525">
            <a:solidFill>
              <a:srgbClr val="A7CEF8"/>
            </a:solidFill>
            <a:miter lim="800000"/>
            <a:headEnd/>
            <a:tailEnd/>
          </a:ln>
        </p:spPr>
        <p:txBody>
          <a:bodyPr wrap="none" lIns="10262" tIns="5131" rIns="10262" bIns="5131" anchor="ctr"/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defTabSz="14519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86" kern="0" dirty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76" name="Rectangle 33">
            <a:extLst>
              <a:ext uri="{FF2B5EF4-FFF2-40B4-BE49-F238E27FC236}">
                <a16:creationId xmlns:a16="http://schemas.microsoft.com/office/drawing/2014/main" id="{4E2F64A1-36D8-442F-87BE-720963770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6279" y="1334489"/>
            <a:ext cx="2363248" cy="7220768"/>
          </a:xfrm>
          <a:prstGeom prst="rect">
            <a:avLst/>
          </a:prstGeom>
          <a:solidFill>
            <a:srgbClr val="F4F1E9"/>
          </a:solidFill>
          <a:ln w="9525">
            <a:solidFill>
              <a:srgbClr val="A7CEF8"/>
            </a:solidFill>
            <a:miter lim="800000"/>
            <a:headEnd/>
            <a:tailEnd/>
          </a:ln>
        </p:spPr>
        <p:txBody>
          <a:bodyPr wrap="none" lIns="10262" tIns="5131" rIns="10262" bIns="5131" anchor="ctr"/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defTabSz="14519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86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77" name="Rectangle 36">
            <a:extLst>
              <a:ext uri="{FF2B5EF4-FFF2-40B4-BE49-F238E27FC236}">
                <a16:creationId xmlns:a16="http://schemas.microsoft.com/office/drawing/2014/main" id="{ED8C7596-EDFE-490D-B399-155BE793D8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030" y="1333151"/>
            <a:ext cx="2379197" cy="244624"/>
          </a:xfrm>
          <a:prstGeom prst="rect">
            <a:avLst/>
          </a:prstGeom>
          <a:solidFill>
            <a:srgbClr val="A7CEF8"/>
          </a:solidFill>
          <a:ln w="9525">
            <a:noFill/>
            <a:miter lim="800000"/>
            <a:headEnd/>
            <a:tailEnd/>
          </a:ln>
        </p:spPr>
        <p:txBody>
          <a:bodyPr wrap="none" lIns="10262" tIns="5131" rIns="10262" bIns="5131" anchor="ctr"/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defTabSz="14519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kern="0" dirty="0">
                <a:solidFill>
                  <a:srgbClr val="092E6D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INTRODUCCIÓN</a:t>
            </a:r>
          </a:p>
        </p:txBody>
      </p:sp>
      <p:sp>
        <p:nvSpPr>
          <p:cNvPr id="79" name="Rectangle 36">
            <a:extLst>
              <a:ext uri="{FF2B5EF4-FFF2-40B4-BE49-F238E27FC236}">
                <a16:creationId xmlns:a16="http://schemas.microsoft.com/office/drawing/2014/main" id="{671634EF-D9E7-4D6A-A4DA-F8CEE54D3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2579" y="5275001"/>
            <a:ext cx="2368745" cy="244985"/>
          </a:xfrm>
          <a:prstGeom prst="rect">
            <a:avLst/>
          </a:prstGeom>
          <a:solidFill>
            <a:srgbClr val="A7CEF8"/>
          </a:solidFill>
          <a:ln w="9525">
            <a:noFill/>
            <a:miter lim="800000"/>
            <a:headEnd/>
            <a:tailEnd/>
          </a:ln>
        </p:spPr>
        <p:txBody>
          <a:bodyPr wrap="none" lIns="10262" tIns="5131" rIns="10262" bIns="5131" anchor="ctr"/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defTabSz="14519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kern="0" dirty="0">
                <a:solidFill>
                  <a:srgbClr val="092E6D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CONCLUSIONES</a:t>
            </a:r>
          </a:p>
        </p:txBody>
      </p:sp>
      <p:sp>
        <p:nvSpPr>
          <p:cNvPr id="81" name="Rectangle 36">
            <a:extLst>
              <a:ext uri="{FF2B5EF4-FFF2-40B4-BE49-F238E27FC236}">
                <a16:creationId xmlns:a16="http://schemas.microsoft.com/office/drawing/2014/main" id="{37319B94-4415-4FDF-A7C4-82B8C023D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167" y="5270193"/>
            <a:ext cx="2378922" cy="244985"/>
          </a:xfrm>
          <a:prstGeom prst="rect">
            <a:avLst/>
          </a:prstGeom>
          <a:solidFill>
            <a:srgbClr val="A7CEF8"/>
          </a:solidFill>
          <a:ln w="9525">
            <a:noFill/>
            <a:miter lim="800000"/>
            <a:headEnd/>
            <a:tailEnd/>
          </a:ln>
        </p:spPr>
        <p:txBody>
          <a:bodyPr wrap="none" lIns="10262" tIns="5131" rIns="10262" bIns="5131" anchor="ctr"/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defTabSz="14519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kern="0" dirty="0">
                <a:solidFill>
                  <a:srgbClr val="092E6D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MATERIALES Y MÉTODOS</a:t>
            </a:r>
          </a:p>
        </p:txBody>
      </p:sp>
      <p:sp>
        <p:nvSpPr>
          <p:cNvPr id="82" name="45 CuadroTexto">
            <a:extLst>
              <a:ext uri="{FF2B5EF4-FFF2-40B4-BE49-F238E27FC236}">
                <a16:creationId xmlns:a16="http://schemas.microsoft.com/office/drawing/2014/main" id="{B717C28C-3C60-4F09-B776-52618169E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287" y="1598117"/>
            <a:ext cx="22417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_tradnl" altLang="es-AR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 texto aquí</a:t>
            </a:r>
          </a:p>
        </p:txBody>
      </p:sp>
      <p:sp>
        <p:nvSpPr>
          <p:cNvPr id="84" name="47 CuadroTexto">
            <a:extLst>
              <a:ext uri="{FF2B5EF4-FFF2-40B4-BE49-F238E27FC236}">
                <a16:creationId xmlns:a16="http://schemas.microsoft.com/office/drawing/2014/main" id="{AD4A0CE1-C921-4AFF-ABCE-A2AAB4660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233" y="5536756"/>
            <a:ext cx="224143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_tradnl" altLang="es-AR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 texto aquí</a:t>
            </a:r>
          </a:p>
        </p:txBody>
      </p:sp>
      <p:sp>
        <p:nvSpPr>
          <p:cNvPr id="85" name="48 CuadroTexto">
            <a:extLst>
              <a:ext uri="{FF2B5EF4-FFF2-40B4-BE49-F238E27FC236}">
                <a16:creationId xmlns:a16="http://schemas.microsoft.com/office/drawing/2014/main" id="{711DFE3E-0254-42AE-A866-E0488AEC2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8446" y="2976779"/>
            <a:ext cx="22472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_tradnl" altLang="es-AR" sz="10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Figuras y tablas</a:t>
            </a:r>
          </a:p>
        </p:txBody>
      </p:sp>
      <p:sp>
        <p:nvSpPr>
          <p:cNvPr id="86" name="49 CuadroTexto">
            <a:extLst>
              <a:ext uri="{FF2B5EF4-FFF2-40B4-BE49-F238E27FC236}">
                <a16:creationId xmlns:a16="http://schemas.microsoft.com/office/drawing/2014/main" id="{14891FF5-FE38-4821-8245-0FC6EF35A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8447" y="5515178"/>
            <a:ext cx="223159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_tradnl" altLang="es-AR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 texto aquí</a:t>
            </a:r>
          </a:p>
        </p:txBody>
      </p:sp>
      <p:sp>
        <p:nvSpPr>
          <p:cNvPr id="91" name="Rectangle 36">
            <a:extLst>
              <a:ext uri="{FF2B5EF4-FFF2-40B4-BE49-F238E27FC236}">
                <a16:creationId xmlns:a16="http://schemas.microsoft.com/office/drawing/2014/main" id="{41BFEF4E-964E-4513-86BD-839FD6EC2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6279" y="1343447"/>
            <a:ext cx="2368471" cy="244985"/>
          </a:xfrm>
          <a:prstGeom prst="rect">
            <a:avLst/>
          </a:prstGeom>
          <a:solidFill>
            <a:srgbClr val="A7CEF8"/>
          </a:solidFill>
          <a:ln w="9525">
            <a:noFill/>
            <a:miter lim="800000"/>
            <a:headEnd/>
            <a:tailEnd/>
          </a:ln>
        </p:spPr>
        <p:txBody>
          <a:bodyPr wrap="none" lIns="10262" tIns="5131" rIns="10262" bIns="5131" anchor="ctr"/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defTabSz="14519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kern="0" dirty="0">
                <a:solidFill>
                  <a:srgbClr val="092E6D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RESULTADOS</a:t>
            </a:r>
          </a:p>
        </p:txBody>
      </p:sp>
      <p:sp>
        <p:nvSpPr>
          <p:cNvPr id="92" name="47 CuadroTexto">
            <a:extLst>
              <a:ext uri="{FF2B5EF4-FFF2-40B4-BE49-F238E27FC236}">
                <a16:creationId xmlns:a16="http://schemas.microsoft.com/office/drawing/2014/main" id="{83160C6F-A64A-493B-84BB-83C913DB8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8446" y="1615622"/>
            <a:ext cx="223159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_tradnl" altLang="es-AR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 texto aquí</a:t>
            </a:r>
          </a:p>
        </p:txBody>
      </p:sp>
      <p:sp>
        <p:nvSpPr>
          <p:cNvPr id="93" name="Text Box 4">
            <a:extLst>
              <a:ext uri="{FF2B5EF4-FFF2-40B4-BE49-F238E27FC236}">
                <a16:creationId xmlns:a16="http://schemas.microsoft.com/office/drawing/2014/main" id="{E95B9F55-94F5-49CD-9090-C66901C83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911" y="725732"/>
            <a:ext cx="4349832" cy="25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0400" tIns="216011" rIns="680400" bIns="216011" anchor="ctr"/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altLang="es-AR" sz="1100" b="1" dirty="0">
                <a:solidFill>
                  <a:srgbClr val="092E6D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Autores</a:t>
            </a:r>
          </a:p>
        </p:txBody>
      </p:sp>
      <p:sp>
        <p:nvSpPr>
          <p:cNvPr id="94" name="Text Box 4">
            <a:extLst>
              <a:ext uri="{FF2B5EF4-FFF2-40B4-BE49-F238E27FC236}">
                <a16:creationId xmlns:a16="http://schemas.microsoft.com/office/drawing/2014/main" id="{D7F39131-F5E9-4541-A896-CD20B0C80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911" y="943965"/>
            <a:ext cx="4304338" cy="193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0400" tIns="216011" rIns="680400" bIns="216011" anchor="ctr"/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altLang="es-AR" sz="10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Lugar de trabajo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9E0D2D17-1BA0-40F8-A2B2-D2684E4D13E2}"/>
              </a:ext>
            </a:extLst>
          </p:cNvPr>
          <p:cNvSpPr txBox="1"/>
          <p:nvPr/>
        </p:nvSpPr>
        <p:spPr>
          <a:xfrm>
            <a:off x="1173946" y="151773"/>
            <a:ext cx="339365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AR" sz="1400" b="1" dirty="0">
              <a:solidFill>
                <a:srgbClr val="092E6D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s-AR" sz="1700" b="1" dirty="0">
                <a:solidFill>
                  <a:srgbClr val="092E6D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Título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585F38B-D4E0-F26B-FC22-AC3A420C6629}"/>
              </a:ext>
            </a:extLst>
          </p:cNvPr>
          <p:cNvSpPr txBox="1"/>
          <p:nvPr/>
        </p:nvSpPr>
        <p:spPr>
          <a:xfrm>
            <a:off x="4526723" y="312361"/>
            <a:ext cx="45280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500" b="1" dirty="0">
                <a:solidFill>
                  <a:srgbClr val="F8C70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939104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27</Words>
  <Application>Microsoft Office PowerPoint</Application>
  <PresentationFormat>Presentación en pantalla (16:9)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Marcela Clemente</dc:creator>
  <cp:lastModifiedBy>Marcela Clemente</cp:lastModifiedBy>
  <cp:revision>19</cp:revision>
  <dcterms:created xsi:type="dcterms:W3CDTF">2019-10-12T19:16:52Z</dcterms:created>
  <dcterms:modified xsi:type="dcterms:W3CDTF">2025-03-26T03:26:48Z</dcterms:modified>
</cp:coreProperties>
</file>