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2E6D"/>
    <a:srgbClr val="E6F1FF"/>
    <a:srgbClr val="A7CEF8"/>
    <a:srgbClr val="F8C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9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002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5326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2937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3239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800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0840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845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2210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1893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7359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93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831C3-1576-4E77-9836-2E2CFB4C3D47}" type="datetimeFigureOut">
              <a:rPr lang="es-AR" smtClean="0"/>
              <a:t>24/3/2025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B63B5-5B51-439C-B1E7-55140A8352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2326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 Box 4">
            <a:extLst>
              <a:ext uri="{FF2B5EF4-FFF2-40B4-BE49-F238E27FC236}">
                <a16:creationId xmlns:a16="http://schemas.microsoft.com/office/drawing/2014/main" id="{E95B9F55-94F5-49CD-9090-C66901C83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42" y="721829"/>
            <a:ext cx="4421377" cy="256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1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Autores</a:t>
            </a:r>
          </a:p>
        </p:txBody>
      </p:sp>
      <p:sp>
        <p:nvSpPr>
          <p:cNvPr id="94" name="Text Box 4">
            <a:extLst>
              <a:ext uri="{FF2B5EF4-FFF2-40B4-BE49-F238E27FC236}">
                <a16:creationId xmlns:a16="http://schemas.microsoft.com/office/drawing/2014/main" id="{D7F39131-F5E9-4541-A896-CD20B0C80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42" y="921213"/>
            <a:ext cx="4375325" cy="193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defPPr>
              <a:defRPr lang="es-ES_tradnl"/>
            </a:defPPr>
            <a:lvl1pPr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2159000" indent="-1701800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4319588" indent="-3405188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6480175" indent="-5108575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8640763" indent="-6811963" algn="l" defTabSz="4319588" rtl="0" eaLnBrk="0" fontAlgn="base" hangingPunct="0">
              <a:spcBef>
                <a:spcPct val="0"/>
              </a:spcBef>
              <a:spcAft>
                <a:spcPct val="0"/>
              </a:spcAft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8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es-ES" altLang="es-AR" sz="1000" i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Lugar de trabajo</a:t>
            </a:r>
          </a:p>
        </p:txBody>
      </p:sp>
      <p:sp>
        <p:nvSpPr>
          <p:cNvPr id="95" name="CuadroTexto 94">
            <a:extLst>
              <a:ext uri="{FF2B5EF4-FFF2-40B4-BE49-F238E27FC236}">
                <a16:creationId xmlns:a16="http://schemas.microsoft.com/office/drawing/2014/main" id="{9E0D2D17-1BA0-40F8-A2B2-D2684E4D13E2}"/>
              </a:ext>
            </a:extLst>
          </p:cNvPr>
          <p:cNvSpPr txBox="1"/>
          <p:nvPr/>
        </p:nvSpPr>
        <p:spPr>
          <a:xfrm>
            <a:off x="1147368" y="156884"/>
            <a:ext cx="338764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AR" sz="1400" b="1" dirty="0">
              <a:solidFill>
                <a:srgbClr val="092E6D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s-AR" sz="1700" b="1" dirty="0">
                <a:solidFill>
                  <a:srgbClr val="092E6D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Título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585F38B-D4E0-F26B-FC22-AC3A420C6629}"/>
              </a:ext>
            </a:extLst>
          </p:cNvPr>
          <p:cNvSpPr txBox="1"/>
          <p:nvPr/>
        </p:nvSpPr>
        <p:spPr>
          <a:xfrm>
            <a:off x="4535015" y="299114"/>
            <a:ext cx="45280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500" b="1" dirty="0">
                <a:solidFill>
                  <a:srgbClr val="F8C70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939104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6</Words>
  <Application>Microsoft Office PowerPoint</Application>
  <PresentationFormat>Presentación en pantalla (16:9)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Clemente</dc:creator>
  <cp:lastModifiedBy>Marcela Clemente</cp:lastModifiedBy>
  <cp:revision>15</cp:revision>
  <dcterms:created xsi:type="dcterms:W3CDTF">2019-10-12T19:16:52Z</dcterms:created>
  <dcterms:modified xsi:type="dcterms:W3CDTF">2025-03-25T01:05:38Z</dcterms:modified>
</cp:coreProperties>
</file>