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E6D"/>
    <a:srgbClr val="E6F1FF"/>
    <a:srgbClr val="A7CEF8"/>
    <a:srgbClr val="F8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1" autoAdjust="0"/>
    <p:restoredTop sz="94660"/>
  </p:normalViewPr>
  <p:slideViewPr>
    <p:cSldViewPr snapToGrid="0">
      <p:cViewPr>
        <p:scale>
          <a:sx n="138" d="100"/>
          <a:sy n="138" d="100"/>
        </p:scale>
        <p:origin x="18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002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32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937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239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800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084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45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221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893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735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93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232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Box 4">
            <a:extLst>
              <a:ext uri="{FF2B5EF4-FFF2-40B4-BE49-F238E27FC236}">
                <a16:creationId xmlns:a16="http://schemas.microsoft.com/office/drawing/2014/main" id="{E95B9F55-94F5-49CD-9090-C66901C83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42" y="721829"/>
            <a:ext cx="4421377" cy="256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0400" tIns="216011" rIns="680400" bIns="21601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altLang="es-AR" sz="1100" b="1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Autores</a:t>
            </a:r>
          </a:p>
        </p:txBody>
      </p:sp>
      <p:sp>
        <p:nvSpPr>
          <p:cNvPr id="94" name="Text Box 4">
            <a:extLst>
              <a:ext uri="{FF2B5EF4-FFF2-40B4-BE49-F238E27FC236}">
                <a16:creationId xmlns:a16="http://schemas.microsoft.com/office/drawing/2014/main" id="{D7F39131-F5E9-4541-A896-CD20B0C80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42" y="921213"/>
            <a:ext cx="4375325" cy="193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0400" tIns="216011" rIns="680400" bIns="21601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altLang="es-AR" sz="1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Lugar de trabajo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E0D2D17-1BA0-40F8-A2B2-D2684E4D13E2}"/>
              </a:ext>
            </a:extLst>
          </p:cNvPr>
          <p:cNvSpPr txBox="1"/>
          <p:nvPr/>
        </p:nvSpPr>
        <p:spPr>
          <a:xfrm>
            <a:off x="1147368" y="156884"/>
            <a:ext cx="3387647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AR" sz="1400" b="1" dirty="0">
              <a:solidFill>
                <a:srgbClr val="092E6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AR" sz="1700" b="1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Título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585F38B-D4E0-F26B-FC22-AC3A420C6629}"/>
              </a:ext>
            </a:extLst>
          </p:cNvPr>
          <p:cNvSpPr txBox="1"/>
          <p:nvPr/>
        </p:nvSpPr>
        <p:spPr>
          <a:xfrm>
            <a:off x="4535015" y="299114"/>
            <a:ext cx="4528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500" b="1" dirty="0">
                <a:solidFill>
                  <a:srgbClr val="F8C70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93910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6</Words>
  <Application>Microsoft Office PowerPoint</Application>
  <PresentationFormat>Presentación en pantalla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Clemente</dc:creator>
  <cp:lastModifiedBy>Marcela Clemente</cp:lastModifiedBy>
  <cp:revision>16</cp:revision>
  <dcterms:created xsi:type="dcterms:W3CDTF">2019-10-12T19:16:52Z</dcterms:created>
  <dcterms:modified xsi:type="dcterms:W3CDTF">2026-04-04T21:21:33Z</dcterms:modified>
</cp:coreProperties>
</file>